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Bitter" panose="020B0604020202020204" charset="0"/>
      <p:regular r:id="rId11"/>
    </p:embeddedFont>
    <p:embeddedFont>
      <p:font typeface="Cascadia Code" panose="020B0609020000020004" pitchFamily="49" charset="0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67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425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Решение задачи о кольцевых числах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122063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Эта презентация посвящена алгоритму поиска трех последовательных чисел A, B, C в кольцевой строке цифр, таких что A + B = C. Мы рассмотрим ключевые идеи, подробный алгоритм, его корректность, сложность и итоги.</a:t>
            </a:r>
            <a:endParaRPr lang="en-US" sz="15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2DE901E-B57E-713C-DD7D-043F1F7DCA32}"/>
              </a:ext>
            </a:extLst>
          </p:cNvPr>
          <p:cNvSpPr/>
          <p:nvPr/>
        </p:nvSpPr>
        <p:spPr>
          <a:xfrm>
            <a:off x="12614563" y="7658100"/>
            <a:ext cx="1932709" cy="467591"/>
          </a:xfrm>
          <a:prstGeom prst="rect">
            <a:avLst/>
          </a:prstGeom>
          <a:solidFill>
            <a:srgbClr val="1C1D1F"/>
          </a:solidFill>
          <a:ln>
            <a:solidFill>
              <a:srgbClr val="1C1D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4446"/>
            <a:ext cx="50418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Постановка задачи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80774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Дана строка цифр длиной N (≤ 1000), образующая кольцо. Требуется найти три последовательных числа A, B, C в кольце таких, что A + B = C. Цифры используются ровно один раз в порядке следования. Если решения нет, вывести «No».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829526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Задача требует эффективного подхода к перебору комбинаций и проверки арифметических условий в условиях кольцевой структуры данных.</a:t>
            </a:r>
            <a:endParaRPr lang="en-US" sz="1550" dirty="0"/>
          </a:p>
        </p:txBody>
      </p:sp>
      <p:sp>
        <p:nvSpPr>
          <p:cNvPr id="6" name="AutoShape 4" descr="черпать знания PNG изображения с прозрачным фоном | Скачать бесплатно на  Lovepik.com">
            <a:extLst>
              <a:ext uri="{FF2B5EF4-FFF2-40B4-BE49-F238E27FC236}">
                <a16:creationId xmlns:a16="http://schemas.microsoft.com/office/drawing/2014/main" id="{E539CD2B-7EC0-B1BF-9976-E4C4A54EE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799" y="3962399"/>
            <a:ext cx="5191991" cy="519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Особенности постановки задач в бизнесе. Новости. Все Тренинги .ру">
            <a:extLst>
              <a:ext uri="{FF2B5EF4-FFF2-40B4-BE49-F238E27FC236}">
                <a16:creationId xmlns:a16="http://schemas.microsoft.com/office/drawing/2014/main" id="{9E94FCFE-72FF-76DE-8F24-B0C7B75B6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287" y="1427948"/>
            <a:ext cx="4385549" cy="417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7FA8D7B-615E-D4E6-1AC9-D389201BFD3F}"/>
              </a:ext>
            </a:extLst>
          </p:cNvPr>
          <p:cNvSpPr/>
          <p:nvPr/>
        </p:nvSpPr>
        <p:spPr>
          <a:xfrm>
            <a:off x="12614563" y="7658100"/>
            <a:ext cx="1932709" cy="467591"/>
          </a:xfrm>
          <a:prstGeom prst="rect">
            <a:avLst/>
          </a:prstGeom>
          <a:solidFill>
            <a:srgbClr val="1C1D1F"/>
          </a:solidFill>
          <a:ln>
            <a:solidFill>
              <a:srgbClr val="1C1D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1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2942153"/>
            <a:ext cx="8986123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Алгоритм решения: Ключевая идея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71644" y="3834289"/>
            <a:ext cx="6447115" cy="1420178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964525" y="4027170"/>
            <a:ext cx="2757607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Перебор комбинаций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25" y="4444365"/>
            <a:ext cx="606135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Используем перебор всех возможных комбинаций расположения чисел A, B, C в кольце.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411641" y="3834289"/>
            <a:ext cx="6447115" cy="1420178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7604522" y="4027170"/>
            <a:ext cx="245864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Фиксация начала 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04522" y="4444365"/>
            <a:ext cx="606135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Оптимизация начинается с фиксации начальной позиции числа A в кольце.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71644" y="5447348"/>
            <a:ext cx="6447115" cy="1420178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964525" y="5640229"/>
            <a:ext cx="241387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Определение длин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64525" y="6057424"/>
            <a:ext cx="606135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Длины чисел A, B, C определяются на основе арифметических условий для сокращения перебора.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11641" y="5447348"/>
            <a:ext cx="6447115" cy="1420178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</p:sp>
      <p:sp>
        <p:nvSpPr>
          <p:cNvPr id="14" name="Text 11"/>
          <p:cNvSpPr/>
          <p:nvPr/>
        </p:nvSpPr>
        <p:spPr>
          <a:xfrm>
            <a:off x="7604522" y="5640229"/>
            <a:ext cx="27939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Проверка валидности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04522" y="6057424"/>
            <a:ext cx="606135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Обязательная проверка чисел на отсутствие ведущих нулей и вычисление значений.</a:t>
            </a:r>
            <a:endParaRPr lang="en-US" sz="15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3C006CF-3F9D-DF30-2E21-9DE6E1A9B0A5}"/>
              </a:ext>
            </a:extLst>
          </p:cNvPr>
          <p:cNvSpPr/>
          <p:nvPr/>
        </p:nvSpPr>
        <p:spPr>
          <a:xfrm>
            <a:off x="12614563" y="7658100"/>
            <a:ext cx="1932709" cy="467591"/>
          </a:xfrm>
          <a:prstGeom prst="rect">
            <a:avLst/>
          </a:prstGeom>
          <a:solidFill>
            <a:srgbClr val="1C1D1F"/>
          </a:solidFill>
          <a:ln>
            <a:solidFill>
              <a:srgbClr val="1C1D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60444" y="3632793"/>
            <a:ext cx="841486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b="1" dirty="0" err="1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Подробный</a:t>
            </a:r>
            <a:r>
              <a:rPr lang="en-US" sz="480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алгоритм</a:t>
            </a:r>
            <a:endParaRPr lang="en-US" sz="4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9CCC1F0-AE01-992F-87F6-D1ED328EBF0E}"/>
              </a:ext>
            </a:extLst>
          </p:cNvPr>
          <p:cNvSpPr/>
          <p:nvPr/>
        </p:nvSpPr>
        <p:spPr>
          <a:xfrm>
            <a:off x="12614563" y="7658100"/>
            <a:ext cx="1932709" cy="467591"/>
          </a:xfrm>
          <a:prstGeom prst="rect">
            <a:avLst/>
          </a:prstGeom>
          <a:solidFill>
            <a:srgbClr val="1C1D1F"/>
          </a:solidFill>
          <a:ln>
            <a:solidFill>
              <a:srgbClr val="1C1D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4048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47818" y="543282"/>
            <a:ext cx="6504265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Корректность алгоритма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4447818" y="1456849"/>
            <a:ext cx="444460" cy="444460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5089803" y="1524714"/>
            <a:ext cx="331184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Проверка всех вариантов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089803" y="1951792"/>
            <a:ext cx="875037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Алгоритм систематически проверяет все возможные комбинации длин чисел, гарантируя нахождение решения, если оно существует.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447818" y="2978825"/>
            <a:ext cx="444460" cy="444460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5089803" y="3046690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Валидация чисел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089803" y="3473767"/>
            <a:ext cx="875037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Отбрасываются числа с ведущими нулями, что обеспечивает корректность числовых значений.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447818" y="4500801"/>
            <a:ext cx="444460" cy="444460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5089803" y="4568666"/>
            <a:ext cx="309681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Кольцевая арифметика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5089803" y="4995743"/>
            <a:ext cx="875037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Корректный учёт перехода через конец кольца обеспечивает правильное извлечение чисел.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447818" y="6022777"/>
            <a:ext cx="444460" cy="444460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4" name="Text 11"/>
          <p:cNvSpPr/>
          <p:nvPr/>
        </p:nvSpPr>
        <p:spPr>
          <a:xfrm>
            <a:off x="5089803" y="6090642"/>
            <a:ext cx="310503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Оптимизация перебора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5089803" y="6517719"/>
            <a:ext cx="875037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Сокращение перебора за счёт арифметических условий для длин чисел повышает эффективность.</a:t>
            </a:r>
            <a:endParaRPr lang="en-US" sz="15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D0B4C66-9408-BFC7-F47C-83FC7D3EA7E2}"/>
              </a:ext>
            </a:extLst>
          </p:cNvPr>
          <p:cNvSpPr/>
          <p:nvPr/>
        </p:nvSpPr>
        <p:spPr>
          <a:xfrm>
            <a:off x="12614563" y="7658100"/>
            <a:ext cx="1932709" cy="467591"/>
          </a:xfrm>
          <a:prstGeom prst="rect">
            <a:avLst/>
          </a:prstGeom>
          <a:solidFill>
            <a:srgbClr val="1C1D1F"/>
          </a:solidFill>
          <a:ln>
            <a:solidFill>
              <a:srgbClr val="1C1D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610"/>
            <a:ext cx="576881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Сложность алгоритма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17765"/>
            <a:ext cx="3015615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O(n²)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1061085" y="30207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Время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529251"/>
            <a:ext cx="30156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 худшем случае сложность составляет O(n²), что для N ≤ 1000 соответствует до 1 миллиона операций.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057412" y="2117765"/>
            <a:ext cx="3015734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O(n)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4324826" y="30207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Память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057412" y="3529251"/>
            <a:ext cx="301573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Память используется для хранения цифр и промежуточных значений, что составляет O(n).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4874" y="653819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3074" name="Picture 2" descr="Вычислительная сложность алгоритма">
            <a:extLst>
              <a:ext uri="{FF2B5EF4-FFF2-40B4-BE49-F238E27FC236}">
                <a16:creationId xmlns:a16="http://schemas.microsoft.com/office/drawing/2014/main" id="{AB1BF83D-EE13-5BB8-3DBD-4C3A26C27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77" y="1497688"/>
            <a:ext cx="57531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47EDA63-C2B1-D0E6-2714-BB4009794875}"/>
              </a:ext>
            </a:extLst>
          </p:cNvPr>
          <p:cNvSpPr/>
          <p:nvPr/>
        </p:nvSpPr>
        <p:spPr>
          <a:xfrm>
            <a:off x="12614563" y="7658100"/>
            <a:ext cx="1932709" cy="467591"/>
          </a:xfrm>
          <a:prstGeom prst="rect">
            <a:avLst/>
          </a:prstGeom>
          <a:solidFill>
            <a:srgbClr val="1C1D1F"/>
          </a:solidFill>
          <a:ln>
            <a:solidFill>
              <a:srgbClr val="1C1D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4446"/>
            <a:ext cx="545222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Итог и Тестирование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80774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Алгоритм гарантированно находит решение, если оно существует, используя минимальную память и демонстрируя эффективность для ограничений задачи.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11987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Для подтверждения корректности и производительности алгоритма необходимо провести тщательное тестирование с различными входными данными, включая граничные случаи и сценарии без решения.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425422"/>
            <a:ext cx="6279356" cy="429637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A335E53-DCE6-EE9E-00EE-538C2F93BEB5}"/>
              </a:ext>
            </a:extLst>
          </p:cNvPr>
          <p:cNvSpPr/>
          <p:nvPr/>
        </p:nvSpPr>
        <p:spPr>
          <a:xfrm>
            <a:off x="12614563" y="7658100"/>
            <a:ext cx="1932709" cy="467591"/>
          </a:xfrm>
          <a:prstGeom prst="rect">
            <a:avLst/>
          </a:prstGeom>
          <a:solidFill>
            <a:srgbClr val="1C1D1F"/>
          </a:solidFill>
          <a:ln>
            <a:solidFill>
              <a:srgbClr val="1C1D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28AF7-FDE0-C22F-BCCF-701635DDCA03}"/>
              </a:ext>
            </a:extLst>
          </p:cNvPr>
          <p:cNvSpPr txBox="1"/>
          <p:nvPr/>
        </p:nvSpPr>
        <p:spPr>
          <a:xfrm>
            <a:off x="2317172" y="3429000"/>
            <a:ext cx="10910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спасибо за внимание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0199291-6B26-8900-8816-5D8BB3BD715E}"/>
              </a:ext>
            </a:extLst>
          </p:cNvPr>
          <p:cNvSpPr/>
          <p:nvPr/>
        </p:nvSpPr>
        <p:spPr>
          <a:xfrm>
            <a:off x="12614563" y="7658100"/>
            <a:ext cx="1932709" cy="467591"/>
          </a:xfrm>
          <a:prstGeom prst="rect">
            <a:avLst/>
          </a:prstGeom>
          <a:solidFill>
            <a:srgbClr val="1C1D1F"/>
          </a:solidFill>
          <a:ln>
            <a:solidFill>
              <a:srgbClr val="1C1D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090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349</Words>
  <Application>Microsoft Office PowerPoint</Application>
  <PresentationFormat>Произвольный</PresentationFormat>
  <Paragraphs>42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Cascadia Code</vt:lpstr>
      <vt:lpstr>Times New Roman</vt:lpstr>
      <vt:lpstr>Bitter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Reshenie-zadachi-o-kolcevyh-chislah (2)</dc:title>
  <dc:subject/>
  <dc:creator/>
  <cp:lastModifiedBy>xin teriax</cp:lastModifiedBy>
  <cp:revision>2</cp:revision>
  <dcterms:created xsi:type="dcterms:W3CDTF">2025-06-18T18:23:34Z</dcterms:created>
  <dcterms:modified xsi:type="dcterms:W3CDTF">2025-06-18T21:17:50Z</dcterms:modified>
</cp:coreProperties>
</file>